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791" autoAdjust="0"/>
    <p:restoredTop sz="94660"/>
  </p:normalViewPr>
  <p:slideViewPr>
    <p:cSldViewPr>
      <p:cViewPr varScale="1">
        <p:scale>
          <a:sx n="99" d="100"/>
          <a:sy n="99" d="100"/>
        </p:scale>
        <p:origin x="-10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2696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ФГБУ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Росгеолфонд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в рамках координации работ по формированию сети специализированных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кернохранилищ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Палаткин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Д.В.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Начальник ОГИВН</a:t>
            </a:r>
          </a:p>
          <a:p>
            <a:pPr marL="285750" indent="-285750"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61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1401459"/>
              </p:ext>
            </p:extLst>
          </p:nvPr>
        </p:nvGraphicFramePr>
        <p:xfrm>
          <a:off x="0" y="0"/>
          <a:ext cx="9144000" cy="6813376"/>
        </p:xfrm>
        <a:graphic>
          <a:graphicData uri="http://schemas.openxmlformats.org/presentationml/2006/ole">
            <p:oleObj spid="_x0000_s1049" name="Лист" r:id="rId3" imgW="8439184" imgH="8543991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26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32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ИНФОРМАЦИЯ О КЕРНОХРАНИЛИЩАХ ОТ ТФГИ ПОДЛЕЖАЩАЯ АНАЛИЗУ И ОБРАБОТКЕ В РОСГЕОЛФОНДЕ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хранилища и их местонахождение;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владелец, форма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собственности;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тип хранилища (капитальное, открытое, закрытое);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специализация;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расчетная вместимость;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объем хранимого керна;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тип носителей;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сохранность керна;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наличие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9134351"/>
              </p:ext>
            </p:extLst>
          </p:nvPr>
        </p:nvGraphicFramePr>
        <p:xfrm>
          <a:off x="107504" y="3573016"/>
          <a:ext cx="8928993" cy="2664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277"/>
                <a:gridCol w="1221578"/>
                <a:gridCol w="1072536"/>
                <a:gridCol w="1007859"/>
                <a:gridCol w="764329"/>
                <a:gridCol w="927432"/>
                <a:gridCol w="834633"/>
                <a:gridCol w="1074786"/>
                <a:gridCol w="956116"/>
                <a:gridCol w="819447"/>
              </a:tblGrid>
              <a:tr h="1093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Местонахождение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Владелец/форма</a:t>
                      </a:r>
                      <a:endParaRPr lang="ru-RU" sz="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собственности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Специализация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Тип хранилища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Расчетная вместимость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Объем хранимого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керна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Оборудование в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наличии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Сохранность керна/наличие документации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Тип носителей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</a:tr>
              <a:tr h="521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_______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область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</a:tr>
              <a:tr h="175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</a:tr>
              <a:tr h="175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</a:tr>
              <a:tr h="521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_______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край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</a:tr>
              <a:tr h="175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59" marR="435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185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7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ПРЕДЛОЖЕНИЯ ПО ПЕРЕДИСЛОКАЦИИ КЕРНА</a:t>
            </a:r>
          </a:p>
          <a:p>
            <a:pPr algn="ctr"/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предложения следует предоставлять в случае наличия следующих факторов: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форс-мажор;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заполненностью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хранилищ;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окончанием срока временного хранения;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аварийной ситуацией в хранилище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Должны предлагаться и временные рамки проведения работ: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первоочередная (1-2 года);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среднесрочная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(3-5 лет);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долгосрочная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(6 и более лет).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Проблемы при передислокации керна: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высокие финансовые затраты для бюджетов организаций;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сложность объективной оценки необходимости передислокации керна; 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Организационные сложности.</a:t>
            </a:r>
          </a:p>
          <a:p>
            <a:pPr marL="285750" indent="-285750"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43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ЗАПЛАНИРОВАННЫЕ РЕЗУЛЬТАТЫ РАБОТ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передислокации керна в места временного хранения или в государственные кернохранилища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специализированных кернохранилищ, осуществляющих временное хранение геологической информации на вещественных носителях (керн), обладателем которой является Российская Федерация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Аналитический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обзор состояния  кернохранилищ и хранящегося в них керна по федеральным округам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результатам обследования государственных специализированных кернохранилищ и кернохранилищ, осуществляющих временное хранение геологической информации на вещественных носителях (керн), обладателем которой является Российская Федерация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04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Мероприятия для повышения эффективности выполнения Государственного задания в части работ с керном</a:t>
            </a:r>
          </a:p>
          <a:p>
            <a:pPr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Необходимо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назначить ФГБУ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Росгеолфонд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головной организацией по работе с керном, предоставив ему соответствующие полномочия.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Наладить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тесную кооперацию между ФГБУ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Росгеолфонд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и ТФГИ по вопросам работы с керном.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максимально короткие сроки утвердить сеть действующих государственных специализированных кернохранилищ.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76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227</TotalTime>
  <Words>326</Words>
  <Application>Microsoft Office PowerPoint</Application>
  <PresentationFormat>Экран (4:3)</PresentationFormat>
  <Paragraphs>131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Воздушный поток</vt:lpstr>
      <vt:lpstr>Лист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Палаткин Дмитрий Валерьевич</dc:creator>
  <cp:lastModifiedBy>Татьяна А. Андрианова</cp:lastModifiedBy>
  <cp:revision>22</cp:revision>
  <dcterms:created xsi:type="dcterms:W3CDTF">2018-04-04T08:11:08Z</dcterms:created>
  <dcterms:modified xsi:type="dcterms:W3CDTF">2018-04-23T11:20:22Z</dcterms:modified>
</cp:coreProperties>
</file>